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1"/>
  </p:sldMasterIdLst>
  <p:notesMasterIdLst>
    <p:notesMasterId r:id="rId16"/>
  </p:notesMasterIdLst>
  <p:sldIdLst>
    <p:sldId id="270" r:id="rId2"/>
    <p:sldId id="256" r:id="rId3"/>
    <p:sldId id="260" r:id="rId4"/>
    <p:sldId id="271" r:id="rId5"/>
    <p:sldId id="272" r:id="rId6"/>
    <p:sldId id="273" r:id="rId7"/>
    <p:sldId id="274" r:id="rId8"/>
    <p:sldId id="275" r:id="rId9"/>
    <p:sldId id="276" r:id="rId10"/>
    <p:sldId id="277" r:id="rId11"/>
    <p:sldId id="278" r:id="rId12"/>
    <p:sldId id="279" r:id="rId13"/>
    <p:sldId id="280" r:id="rId14"/>
    <p:sldId id="28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57" autoAdjust="0"/>
  </p:normalViewPr>
  <p:slideViewPr>
    <p:cSldViewPr snapToGrid="0">
      <p:cViewPr varScale="1">
        <p:scale>
          <a:sx n="109" d="100"/>
          <a:sy n="109" d="100"/>
        </p:scale>
        <p:origin x="108" y="204"/>
      </p:cViewPr>
      <p:guideLst/>
    </p:cSldViewPr>
  </p:slideViewPr>
  <p:outlineViewPr>
    <p:cViewPr>
      <p:scale>
        <a:sx n="33" d="100"/>
        <a:sy n="33" d="100"/>
      </p:scale>
      <p:origin x="0" y="-47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F07771-3FAA-4D43-A059-9A7D838C2880}" type="datetimeFigureOut">
              <a:rPr lang="en-US" smtClean="0"/>
              <a:t>6/8/2023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B68C18-1BF1-F447-95ED-60EAAE35426E}" type="slidenum">
              <a:rPr lang="en-US" smtClean="0"/>
              <a:t>‹#›</a:t>
            </a:fld>
            <a:endParaRPr lang="en-US"/>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anchor="ctr">
            <a:normAutofit/>
          </a:bodyPr>
          <a:lstStyle>
            <a:lvl1pPr algn="l">
              <a:lnSpc>
                <a:spcPct val="85000"/>
              </a:lnSpc>
              <a:defRPr sz="6000" cap="none" baseline="0">
                <a:solidFill>
                  <a:schemeClr val="tx2"/>
                </a:solidFill>
              </a:defRPr>
            </a:lvl1pPr>
          </a:lstStyle>
          <a:p>
            <a:r>
              <a:rPr lang="en-US" noProof="0"/>
              <a:t>Click to edit Master title style</a:t>
            </a:r>
          </a:p>
        </p:txBody>
      </p:sp>
      <p:sp>
        <p:nvSpPr>
          <p:cNvPr id="3" name="Subtitle 2"/>
          <p:cNvSpPr>
            <a:spLocks noGrp="1"/>
          </p:cNvSpPr>
          <p:nvPr>
            <p:ph type="subTitle" idx="1"/>
          </p:nvPr>
        </p:nvSpPr>
        <p:spPr>
          <a:xfrm>
            <a:off x="667666" y="4151085"/>
            <a:ext cx="4633806" cy="1591181"/>
          </a:xfrm>
        </p:spPr>
        <p:txBody>
          <a:bodyPr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anchor="ctr"/>
          <a:lstStyle>
            <a:lvl1pPr marL="0" indent="0" algn="ctr">
              <a:buNone/>
              <a:defRPr i="1"/>
            </a:lvl1pPr>
          </a:lstStyle>
          <a:p>
            <a:r>
              <a:rPr lang="en-US" noProof="0"/>
              <a:t>Insert Portrait Photo</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Text Placeholder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C3BDDDD7-72ED-FC4E-8075-0107060235C5}" type="datetime1">
              <a:rPr lang="en-US" noProof="0" smtClean="0"/>
              <a:t>6/8/2023</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11" name="Title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anchor="b"/>
          <a:lstStyle/>
          <a:p>
            <a:r>
              <a:rPr lang="en-US" noProof="0"/>
              <a:t>Click to edit Master title style</a:t>
            </a:r>
          </a:p>
        </p:txBody>
      </p:sp>
      <p:cxnSp>
        <p:nvCxnSpPr>
          <p:cNvPr id="12" name="Straight Connector 11" title="Horizontal Rule Line">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Image / Icon Bullets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p>
            <a:r>
              <a:rPr lang="en-US" noProof="0"/>
              <a:t>Click to edit Master title style</a:t>
            </a:r>
          </a:p>
        </p:txBody>
      </p:sp>
      <p:sp>
        <p:nvSpPr>
          <p:cNvPr id="4" name="Date Placeholder 3"/>
          <p:cNvSpPr>
            <a:spLocks noGrp="1"/>
          </p:cNvSpPr>
          <p:nvPr>
            <p:ph type="dt" sz="half" idx="10"/>
          </p:nvPr>
        </p:nvSpPr>
        <p:spPr/>
        <p:txBody>
          <a:bodyPr/>
          <a:lstStyle/>
          <a:p>
            <a:fld id="{26B3D9D9-8B30-6A45-929D-0A0366E2E953}" type="datetime1">
              <a:rPr lang="en-US" noProof="0" smtClean="0"/>
              <a:t>6/8/2023</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19" name="Text Placeholder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2" name="Text Placeholder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3" name="Text Placeholder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a:lstStyle>
            <a:lvl1pPr marL="0" indent="0" algn="ctr">
              <a:buNone/>
              <a:defRPr sz="1600">
                <a:solidFill>
                  <a:schemeClr val="tx1">
                    <a:lumMod val="85000"/>
                    <a:lumOff val="15000"/>
                  </a:schemeClr>
                </a:solidFill>
              </a:defRPr>
            </a:lvl1pPr>
          </a:lstStyle>
          <a:p>
            <a:pPr lvl="0"/>
            <a:r>
              <a:rPr lang="en-US" noProof="0"/>
              <a:t>Item Description</a:t>
            </a:r>
          </a:p>
        </p:txBody>
      </p:sp>
      <p:sp>
        <p:nvSpPr>
          <p:cNvPr id="24" name="Text Placeholder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5" name="Text Placeholder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6" name="Picture Placeholder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7" name="Picture Placeholder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8" name="Picture Placeholder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9" name="Picture Placeholder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0" name="Picture Placeholder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1" name="Picture Placeholder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mbered Bullets in a r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p>
            <a:r>
              <a:rPr lang="en-US" noProof="0"/>
              <a:t>Click to edit Master title style</a:t>
            </a:r>
          </a:p>
        </p:txBody>
      </p:sp>
      <p:sp>
        <p:nvSpPr>
          <p:cNvPr id="3" name="Content Placeholder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a:noAutofit/>
          </a:bodyPr>
          <a:lstStyle>
            <a:lvl1pPr marL="0" indent="0" algn="ctr">
              <a:buNone/>
              <a:defRPr sz="1600"/>
            </a:lvl1pPr>
          </a:lstStyle>
          <a:p>
            <a:pPr lvl="0"/>
            <a:r>
              <a:rPr lang="en-US" noProof="0"/>
              <a:t>Event Description</a:t>
            </a:r>
          </a:p>
        </p:txBody>
      </p:sp>
      <p:sp>
        <p:nvSpPr>
          <p:cNvPr id="4" name="Date Placeholder 3"/>
          <p:cNvSpPr>
            <a:spLocks noGrp="1"/>
          </p:cNvSpPr>
          <p:nvPr>
            <p:ph type="dt" sz="half" idx="10"/>
          </p:nvPr>
        </p:nvSpPr>
        <p:spPr/>
        <p:txBody>
          <a:bodyPr/>
          <a:lstStyle/>
          <a:p>
            <a:fld id="{54919B67-2563-3544-8019-B2D766585AE6}" type="datetime1">
              <a:rPr lang="en-US" noProof="0" smtClean="0"/>
              <a:t>6/8/2023</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9" name="Text Placeholder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a:noAutofit/>
          </a:bodyPr>
          <a:lstStyle>
            <a:lvl1pPr marL="0" indent="0" algn="ctr">
              <a:buNone/>
              <a:defRPr sz="1600"/>
            </a:lvl1pPr>
          </a:lstStyle>
          <a:p>
            <a:pPr lvl="0"/>
            <a:r>
              <a:rPr lang="en-US" noProof="0"/>
              <a:t>Event Description</a:t>
            </a:r>
          </a:p>
        </p:txBody>
      </p:sp>
      <p:sp>
        <p:nvSpPr>
          <p:cNvPr id="11" name="Text Placeholder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a:noAutofit/>
          </a:bodyPr>
          <a:lstStyle>
            <a:lvl1pPr marL="0" indent="0" algn="ctr">
              <a:buNone/>
              <a:defRPr sz="1600"/>
            </a:lvl1pPr>
          </a:lstStyle>
          <a:p>
            <a:pPr lvl="0"/>
            <a:r>
              <a:rPr lang="en-US" noProof="0"/>
              <a:t>Event Description</a:t>
            </a:r>
          </a:p>
        </p:txBody>
      </p:sp>
      <p:sp>
        <p:nvSpPr>
          <p:cNvPr id="13" name="Text Placeholder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anchor="ctr">
            <a:noAutofit/>
          </a:bodyPr>
          <a:lstStyle>
            <a:lvl1pPr marL="0" indent="0" algn="ctr">
              <a:lnSpc>
                <a:spcPct val="100000"/>
              </a:lnSpc>
              <a:buNone/>
              <a:defRPr sz="2000" i="1">
                <a:solidFill>
                  <a:schemeClr val="bg1"/>
                </a:solidFill>
                <a:latin typeface="+mj-lt"/>
              </a:defRPr>
            </a:lvl1pPr>
          </a:lstStyle>
          <a:p>
            <a:pPr lvl="0"/>
            <a:r>
              <a:rPr lang="en-US" noProof="0"/>
              <a:t>1</a:t>
            </a:r>
          </a:p>
        </p:txBody>
      </p:sp>
      <p:sp>
        <p:nvSpPr>
          <p:cNvPr id="15" name="Text Placeholder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anchor="ctr"/>
          <a:lstStyle>
            <a:lvl1pPr marL="0" indent="0" algn="ctr">
              <a:buNone/>
              <a:defRPr i="1">
                <a:solidFill>
                  <a:schemeClr val="bg1"/>
                </a:solidFill>
                <a:latin typeface="+mj-lt"/>
              </a:defRPr>
            </a:lvl1pPr>
          </a:lstStyle>
          <a:p>
            <a:pPr lvl="0"/>
            <a:r>
              <a:rPr lang="en-US" noProof="0"/>
              <a:t>2</a:t>
            </a:r>
          </a:p>
        </p:txBody>
      </p:sp>
      <p:sp>
        <p:nvSpPr>
          <p:cNvPr id="17" name="Text Placeholder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anchor="ctr"/>
          <a:lstStyle>
            <a:lvl1pPr marL="0" indent="0" algn="ctr">
              <a:buNone/>
              <a:defRPr i="1">
                <a:solidFill>
                  <a:schemeClr val="bg1"/>
                </a:solidFill>
                <a:latin typeface="+mj-lt"/>
              </a:defRPr>
            </a:lvl1pPr>
          </a:lstStyle>
          <a:p>
            <a:pPr lvl="0"/>
            <a:r>
              <a:rPr lang="en-US" noProof="0"/>
              <a:t>3</a:t>
            </a:r>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lvl1pPr>
              <a:defRPr>
                <a:solidFill>
                  <a:schemeClr val="bg1"/>
                </a:solidFill>
              </a:defRPr>
            </a:lvl1pPr>
          </a:lstStyle>
          <a:p>
            <a:r>
              <a:rPr lang="en-US" noProof="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471D0754-1959-7F4F-A198-3F4710E170D8}" type="datetime1">
              <a:rPr lang="en-US" noProof="0" smtClean="0"/>
              <a:t>6/8/2023</a:t>
            </a:fld>
            <a:endParaRPr lang="en-US"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lvl1pPr>
              <a:defRPr>
                <a:solidFill>
                  <a:schemeClr val="bg1"/>
                </a:solidFill>
              </a:defRPr>
            </a:lvl1pPr>
          </a:lstStyle>
          <a:p>
            <a:r>
              <a:rPr lang="en-US" noProof="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F8F1C92E-34EF-7443-98EE-55EB64C2F5FD}" type="datetime1">
              <a:rPr lang="en-US" noProof="0" smtClean="0"/>
              <a:t>6/8/2023</a:t>
            </a:fld>
            <a:endParaRPr lang="en-US"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11" name="Text Placeholder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12" name="Text Placeholder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7" name="Text Placeholder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a:lstStyle>
            <a:lvl1pPr marL="0" indent="0" algn="ctr">
              <a:buNone/>
              <a:defRPr sz="1600">
                <a:solidFill>
                  <a:schemeClr val="tx1">
                    <a:lumMod val="85000"/>
                    <a:lumOff val="15000"/>
                  </a:schemeClr>
                </a:solidFill>
              </a:defRPr>
            </a:lvl1pPr>
          </a:lstStyle>
          <a:p>
            <a:pPr lvl="0"/>
            <a:r>
              <a:rPr lang="en-US" noProof="0"/>
              <a:t>Item Description</a:t>
            </a:r>
          </a:p>
        </p:txBody>
      </p:sp>
      <p:sp>
        <p:nvSpPr>
          <p:cNvPr id="16" name="Text Placeholder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19" name="Text Placeholder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3" name="Picture Placeholder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5" name="Picture Placeholder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7" name="Picture Placeholder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1" name="Picture Placeholder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3" name="Picture Placeholder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5" name="Picture Placeholder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Medium Photos with Description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hasCustomPrompt="1"/>
          </p:nvPr>
        </p:nvSpPr>
        <p:spPr>
          <a:xfrm>
            <a:off x="762000" y="2831932"/>
            <a:ext cx="3833906" cy="1562638"/>
          </a:xfrm>
        </p:spPr>
        <p:txBody>
          <a:bodyPr anchor="b"/>
          <a:lstStyle>
            <a:lvl1pPr>
              <a:defRPr/>
            </a:lvl1pPr>
          </a:lstStyle>
          <a:p>
            <a:r>
              <a:rPr lang="en-US" noProof="0"/>
              <a:t>Click to edit your title</a:t>
            </a:r>
          </a:p>
        </p:txBody>
      </p:sp>
      <p:sp>
        <p:nvSpPr>
          <p:cNvPr id="4" name="Date Placeholder 3"/>
          <p:cNvSpPr>
            <a:spLocks noGrp="1"/>
          </p:cNvSpPr>
          <p:nvPr>
            <p:ph type="dt" sz="half" idx="10"/>
          </p:nvPr>
        </p:nvSpPr>
        <p:spPr/>
        <p:txBody>
          <a:bodyPr/>
          <a:lstStyle/>
          <a:p>
            <a:fld id="{4176DA4A-63D4-BC43-9B38-53D06F7CC9C4}" type="datetime1">
              <a:rPr lang="en-US" noProof="0" smtClean="0"/>
              <a:t>6/8/2023</a:t>
            </a:fld>
            <a:endParaRPr lang="en-US" noProof="0"/>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Picture Placeholder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anchor="ctr"/>
          <a:lstStyle>
            <a:lvl1pPr marL="0" indent="0" algn="ctr">
              <a:buNone/>
              <a:defRPr i="1"/>
            </a:lvl1pPr>
          </a:lstStyle>
          <a:p>
            <a:r>
              <a:rPr lang="en-US" noProof="0"/>
              <a:t>Insert Portrait Photo</a:t>
            </a:r>
          </a:p>
        </p:txBody>
      </p:sp>
      <p:sp>
        <p:nvSpPr>
          <p:cNvPr id="19" name="Content Placeholder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anchor="ctr">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2" name="Text Placeholder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anchor="ctr">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3" name="Text Placeholder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anchor="ctr">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4" name="Text Placeholder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anchor="ctr"/>
          <a:lstStyle>
            <a:lvl1pPr marL="0" indent="0" algn="ctr">
              <a:buNone/>
              <a:defRPr sz="1600">
                <a:solidFill>
                  <a:schemeClr val="tx1">
                    <a:lumMod val="85000"/>
                    <a:lumOff val="15000"/>
                  </a:schemeClr>
                </a:solidFill>
              </a:defRPr>
            </a:lvl1pPr>
          </a:lstStyle>
          <a:p>
            <a:pPr lvl="0"/>
            <a:r>
              <a:rPr lang="en-US" noProof="0"/>
              <a:t>Item Description</a:t>
            </a:r>
          </a:p>
        </p:txBody>
      </p:sp>
      <p:sp>
        <p:nvSpPr>
          <p:cNvPr id="25" name="Text Placeholder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anchor="ctr">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6" name="Text Placeholder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anchor="ctr">
            <a:normAutofit/>
          </a:bodyPr>
          <a:lstStyle>
            <a:lvl1pPr marL="0" indent="0" algn="ctr">
              <a:buNone/>
              <a:defRPr sz="1600">
                <a:solidFill>
                  <a:schemeClr val="tx1">
                    <a:lumMod val="85000"/>
                    <a:lumOff val="15000"/>
                  </a:schemeClr>
                </a:solidFill>
              </a:defRPr>
            </a:lvl1pPr>
          </a:lstStyle>
          <a:p>
            <a:pPr lvl="0"/>
            <a:r>
              <a:rPr lang="en-US" noProof="0"/>
              <a:t>Item Description</a:t>
            </a:r>
          </a:p>
        </p:txBody>
      </p:sp>
      <p:sp>
        <p:nvSpPr>
          <p:cNvPr id="27" name="Picture Placeholder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8" name="Picture Placeholder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29" name="Picture Placeholder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0" name="Picture Placeholder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1" name="Picture Placeholder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
        <p:nvSpPr>
          <p:cNvPr id="32" name="Picture Placeholder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anchor="ctr">
            <a:normAutofit/>
          </a:bodyPr>
          <a:lstStyle>
            <a:lvl1pPr marL="0" indent="0" algn="ctr">
              <a:buNone/>
              <a:defRPr sz="1200" i="1">
                <a:solidFill>
                  <a:schemeClr val="tx1">
                    <a:lumMod val="85000"/>
                    <a:lumOff val="15000"/>
                  </a:schemeClr>
                </a:solidFill>
              </a:defRPr>
            </a:lvl1pPr>
          </a:lstStyle>
          <a:p>
            <a:r>
              <a:rPr lang="en-US" noProof="0"/>
              <a:t>Insert Icon / Picture</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anchor="ctr">
            <a:normAutofit/>
          </a:bodyPr>
          <a:lstStyle>
            <a:lvl1pPr algn="l">
              <a:lnSpc>
                <a:spcPct val="85000"/>
              </a:lnSpc>
              <a:defRPr sz="6000" cap="none" baseline="0">
                <a:solidFill>
                  <a:schemeClr val="tx2"/>
                </a:solidFill>
              </a:defRPr>
            </a:lvl1pPr>
          </a:lstStyle>
          <a:p>
            <a:r>
              <a:rPr lang="en-US" noProof="0"/>
              <a:t>Click to edit Master title style</a:t>
            </a:r>
          </a:p>
        </p:txBody>
      </p:sp>
      <p:sp>
        <p:nvSpPr>
          <p:cNvPr id="3" name="Subtitle 2"/>
          <p:cNvSpPr>
            <a:spLocks noGrp="1"/>
          </p:cNvSpPr>
          <p:nvPr>
            <p:ph type="subTitle" idx="1"/>
          </p:nvPr>
        </p:nvSpPr>
        <p:spPr>
          <a:xfrm>
            <a:off x="667666" y="4151085"/>
            <a:ext cx="4633806" cy="1591181"/>
          </a:xfrm>
        </p:spPr>
        <p:txBody>
          <a:bodyPr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none" baseline="0">
                <a:solidFill>
                  <a:schemeClr val="tx1">
                    <a:lumMod val="85000"/>
                    <a:lumOff val="15000"/>
                  </a:schemeClr>
                </a:solidFill>
              </a:defRPr>
            </a:lvl1pPr>
          </a:lstStyle>
          <a:p>
            <a:r>
              <a:rPr lang="en-US" noProof="0"/>
              <a:t>Click to edit Master title style</a:t>
            </a:r>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tx1">
                    <a:lumMod val="85000"/>
                    <a:lumOff val="15000"/>
                  </a:schemeClr>
                </a:solidFill>
              </a:defRPr>
            </a:lvl1pPr>
          </a:lstStyle>
          <a:p>
            <a:fld id="{529964A5-3468-3F49-AD7A-0CF5EB762F89}" type="datetime1">
              <a:rPr lang="en-US" noProof="0" smtClean="0"/>
              <a:t>6/8/2023</a:t>
            </a:fld>
            <a:endParaRPr lang="en-US" noProof="0"/>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tx1">
                    <a:lumMod val="85000"/>
                    <a:lumOff val="15000"/>
                  </a:schemeClr>
                </a:solidFill>
              </a:defRPr>
            </a:lvl1pPr>
          </a:lstStyle>
          <a:p>
            <a:endParaRPr lang="en-US" noProof="0"/>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13D2E340-0663-474B-992C-9192B5C45E57}" type="slidenum">
              <a:rPr lang="en-US" noProof="0" smtClean="0"/>
              <a:t>‹#›</a:t>
            </a:fld>
            <a:endParaRPr lang="en-US" noProof="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lvl1pPr>
              <a:defRPr>
                <a:solidFill>
                  <a:schemeClr val="bg1"/>
                </a:solidFill>
              </a:defRPr>
            </a:lvl1pPr>
          </a:lstStyle>
          <a:p>
            <a:r>
              <a:rPr lang="en-US" noProof="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471D0754-1959-7F4F-A198-3F4710E170D8}" type="datetime1">
              <a:rPr lang="en-US" noProof="0" smtClean="0"/>
              <a:t>6/8/2023</a:t>
            </a:fld>
            <a:endParaRPr lang="en-US"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BC751F3-ABD6-4995-8494-4932D12ACE1B}"/>
              </a:ext>
            </a:extLst>
          </p:cNvPr>
          <p:cNvSpPr>
            <a:spLocks noGrp="1"/>
          </p:cNvSpPr>
          <p:nvPr>
            <p:ph sz="quarter" idx="19"/>
          </p:nvPr>
        </p:nvSpPr>
        <p:spPr>
          <a:xfrm>
            <a:off x="5326063" y="559678"/>
            <a:ext cx="6103937" cy="519183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8"/>
            <a:ext cx="3833906" cy="2221622"/>
          </a:xfrm>
        </p:spPr>
        <p:txBody>
          <a:bodyPr anchor="b"/>
          <a:lstStyle>
            <a:lvl1pPr>
              <a:defRPr>
                <a:solidFill>
                  <a:schemeClr val="bg1"/>
                </a:solidFill>
              </a:defRPr>
            </a:lvl1pPr>
          </a:lstStyle>
          <a:p>
            <a:r>
              <a:rPr lang="en-US" noProof="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471D0754-1959-7F4F-A198-3F4710E170D8}" type="datetime1">
              <a:rPr lang="en-US" noProof="0" smtClean="0"/>
              <a:t>6/8/2023</a:t>
            </a:fld>
            <a:endParaRPr lang="en-US"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a:r>
              <a:rPr lang="en-US"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anchor="ctr"/>
          <a:lstStyle>
            <a:lvl1pPr marL="0" indent="0" algn="ctr">
              <a:buNone/>
              <a:defRPr/>
            </a:lvl1pPr>
          </a:lstStyle>
          <a:p>
            <a:r>
              <a:rPr lang="en-US" noProof="0"/>
              <a:t>Click icon to add picture</a:t>
            </a:r>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p:cNvSpPr>
            <a:spLocks noGrp="1"/>
          </p:cNvSpPr>
          <p:nvPr>
            <p:ph type="title"/>
          </p:nvPr>
        </p:nvSpPr>
        <p:spPr>
          <a:xfrm>
            <a:off x="762000" y="559677"/>
            <a:ext cx="3833906" cy="5274923"/>
          </a:xfrm>
        </p:spPr>
        <p:txBody>
          <a:bodyPr anchor="b"/>
          <a:lstStyle>
            <a:lvl1pPr>
              <a:defRPr>
                <a:solidFill>
                  <a:schemeClr val="bg1"/>
                </a:solidFill>
              </a:defRPr>
            </a:lvl1pPr>
          </a:lstStyle>
          <a:p>
            <a:r>
              <a:rPr lang="en-US" noProof="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471D0754-1959-7F4F-A198-3F4710E170D8}" type="datetime1">
              <a:rPr lang="en-US" noProof="0" smtClean="0"/>
              <a:t>6/8/2023</a:t>
            </a:fld>
            <a:endParaRPr lang="en-US"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noProof="0"/>
          </a:p>
        </p:txBody>
      </p:sp>
      <p:sp>
        <p:nvSpPr>
          <p:cNvPr id="6" name="Slide Number Placeholder 5"/>
          <p:cNvSpPr>
            <a:spLocks noGrp="1"/>
          </p:cNvSpPr>
          <p:nvPr>
            <p:ph type="sldNum" sz="quarter" idx="12"/>
          </p:nvPr>
        </p:nvSpPr>
        <p:spPr/>
        <p:txBody>
          <a:bodyPr/>
          <a:lstStyle/>
          <a:p>
            <a:fld id="{13D2E340-0663-474B-992C-9192B5C45E57}" type="slidenum">
              <a:rPr lang="en-US" noProof="0" smtClean="0"/>
              <a:t>‹#›</a:t>
            </a:fld>
            <a:endParaRPr lang="en-US" noProof="0"/>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89D34E-DF9E-41B7-A5EC-B9D63999B3D0}"/>
              </a:ext>
            </a:extLst>
          </p:cNvPr>
          <p:cNvSpPr>
            <a:spLocks noGrp="1"/>
          </p:cNvSpPr>
          <p:nvPr>
            <p:ph idx="1"/>
          </p:nvPr>
        </p:nvSpPr>
        <p:spPr>
          <a:xfrm>
            <a:off x="5181600" y="559678"/>
            <a:ext cx="6172200" cy="561728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sz="half" idx="1"/>
          </p:nvPr>
        </p:nvSpPr>
        <p:spPr>
          <a:xfrm>
            <a:off x="5181600" y="540628"/>
            <a:ext cx="6248400" cy="248894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5181600" y="3712467"/>
            <a:ext cx="6248400" cy="248222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F316E73E-FB98-2A42-974A-9CD83D46C100}" type="datetime1">
              <a:rPr lang="en-US" noProof="0" smtClean="0"/>
              <a:t>6/8/2023</a:t>
            </a:fld>
            <a:endParaRPr lang="en-US" noProof="0"/>
          </a:p>
        </p:txBody>
      </p:sp>
      <p:sp>
        <p:nvSpPr>
          <p:cNvPr id="6" name="Footer Placeholder 5"/>
          <p:cNvSpPr>
            <a:spLocks noGrp="1"/>
          </p:cNvSpPr>
          <p:nvPr>
            <p:ph type="ftr" sz="quarter" idx="11"/>
          </p:nvPr>
        </p:nvSpPr>
        <p:spPr/>
        <p:txBody>
          <a:bodyPr/>
          <a:lstStyle/>
          <a:p>
            <a:endParaRPr lang="en-US" noProof="0"/>
          </a:p>
        </p:txBody>
      </p:sp>
      <p:sp>
        <p:nvSpPr>
          <p:cNvPr id="7" name="Slide Number Placeholder 6"/>
          <p:cNvSpPr>
            <a:spLocks noGrp="1"/>
          </p:cNvSpPr>
          <p:nvPr>
            <p:ph type="sldNum" sz="quarter" idx="12"/>
          </p:nvPr>
        </p:nvSpPr>
        <p:spPr/>
        <p:txBody>
          <a:bodyPr/>
          <a:lstStyle/>
          <a:p>
            <a:fld id="{13D2E340-0663-474B-992C-9192B5C45E57}" type="slidenum">
              <a:rPr lang="en-US" noProof="0" smtClean="0"/>
              <a:t>‹#›</a:t>
            </a:fld>
            <a:endParaRPr lang="en-US" noProof="0"/>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noProof="0"/>
              <a:t>Click to edit Master title style</a:t>
            </a:r>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98A115EF-7A83-9842-815E-554E5DEB63CD}" type="datetime1">
              <a:rPr lang="en-US" noProof="0" smtClean="0"/>
              <a:t>6/8/2023</a:t>
            </a:fld>
            <a:endParaRPr lang="en-US" noProof="0"/>
          </a:p>
        </p:txBody>
      </p:sp>
      <p:sp>
        <p:nvSpPr>
          <p:cNvPr id="8" name="Footer Placeholder 7"/>
          <p:cNvSpPr>
            <a:spLocks noGrp="1"/>
          </p:cNvSpPr>
          <p:nvPr>
            <p:ph type="ftr" sz="quarter" idx="11"/>
          </p:nvPr>
        </p:nvSpPr>
        <p:spPr/>
        <p:txBody>
          <a:bodyPr/>
          <a:lstStyle/>
          <a:p>
            <a:endParaRPr lang="en-US" noProof="0"/>
          </a:p>
        </p:txBody>
      </p:sp>
      <p:sp>
        <p:nvSpPr>
          <p:cNvPr id="9" name="Slide Number Placeholder 8"/>
          <p:cNvSpPr>
            <a:spLocks noGrp="1"/>
          </p:cNvSpPr>
          <p:nvPr>
            <p:ph type="sldNum" sz="quarter" idx="12"/>
          </p:nvPr>
        </p:nvSpPr>
        <p:spPr/>
        <p:txBody>
          <a:bodyPr/>
          <a:lstStyle/>
          <a:p>
            <a:fld id="{13D2E340-0663-474B-992C-9192B5C45E57}" type="slidenum">
              <a:rPr lang="en-US" noProof="0" smtClean="0"/>
              <a:t>‹#›</a:t>
            </a:fld>
            <a:endParaRPr lang="en-US" noProof="0"/>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4BE097A0-4000-B744-87D8-18F42A934248}" type="datetime1">
              <a:rPr lang="en-US" noProof="0" smtClean="0"/>
              <a:t>6/8/2023</a:t>
            </a:fld>
            <a:endParaRPr lang="en-US" noProof="0"/>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3D2E340-0663-474B-992C-9192B5C45E57}" type="slidenum">
              <a:rPr lang="en-US" noProof="0" smtClean="0"/>
              <a:t>‹#›</a:t>
            </a:fld>
            <a:endParaRPr lang="en-US" noProof="0"/>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974EA9-4639-9B48-9E98-70455404EF00}" type="datetime1">
              <a:rPr lang="en-US" noProof="0" smtClean="0"/>
              <a:t>6/8/2023</a:t>
            </a:fld>
            <a:endParaRPr lang="en-US" noProof="0"/>
          </a:p>
        </p:txBody>
      </p:sp>
      <p:sp>
        <p:nvSpPr>
          <p:cNvPr id="3" name="Footer Placeholder 2"/>
          <p:cNvSpPr>
            <a:spLocks noGrp="1"/>
          </p:cNvSpPr>
          <p:nvPr>
            <p:ph type="ftr" sz="quarter" idx="11"/>
          </p:nvPr>
        </p:nvSpPr>
        <p:spPr/>
        <p:txBody>
          <a:bodyPr/>
          <a:lstStyle/>
          <a:p>
            <a:endParaRPr lang="en-US" noProof="0"/>
          </a:p>
        </p:txBody>
      </p:sp>
      <p:sp>
        <p:nvSpPr>
          <p:cNvPr id="4" name="Slide Number Placeholder 3"/>
          <p:cNvSpPr>
            <a:spLocks noGrp="1"/>
          </p:cNvSpPr>
          <p:nvPr>
            <p:ph type="sldNum" sz="quarter" idx="12"/>
          </p:nvPr>
        </p:nvSpPr>
        <p:spPr/>
        <p:txBody>
          <a:bodyPr/>
          <a:lstStyle/>
          <a:p>
            <a:fld id="{13D2E340-0663-474B-992C-9192B5C45E57}" type="slidenum">
              <a:rPr lang="en-US" noProof="0" smtClean="0"/>
              <a:t>‹#›</a:t>
            </a:fld>
            <a:endParaRPr lang="en-US" noProof="0"/>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noProof="0"/>
              <a:t>Click to edit Master title style</a:t>
            </a:r>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fld id="{A90851AE-F437-A04B-ADE2-D5E346F2089C}" type="datetime1">
              <a:rPr lang="en-US" noProof="0" smtClean="0"/>
              <a:t>6/8/2023</a:t>
            </a:fld>
            <a:endParaRPr lang="en-US" noProof="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endParaRPr lang="en-US" noProof="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13D2E340-0663-474B-992C-9192B5C45E57}" type="slidenum">
              <a:rPr lang="en-US" noProof="0" smtClean="0"/>
              <a:t>‹#›</a:t>
            </a:fld>
            <a:endParaRPr lang="en-US" noProof="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421F3A8-89CE-CE32-9BE6-AFD6B42DBFC4}"/>
              </a:ext>
            </a:extLst>
          </p:cNvPr>
          <p:cNvSpPr/>
          <p:nvPr/>
        </p:nvSpPr>
        <p:spPr>
          <a:xfrm>
            <a:off x="5098473" y="858982"/>
            <a:ext cx="914400" cy="49414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60107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747656" y="892260"/>
            <a:ext cx="5670487" cy="2506419"/>
          </a:xfrm>
        </p:spPr>
        <p:txBody>
          <a:bodyPr/>
          <a:lstStyle/>
          <a:p>
            <a:r>
              <a:rPr lang="en-US" dirty="0"/>
              <a:t>Die by Lethal Injection – 12:01 Feb. 9</a:t>
            </a:r>
            <a:r>
              <a:rPr lang="en-US" baseline="30000" dirty="0"/>
              <a:t>th</a:t>
            </a:r>
            <a:r>
              <a:rPr lang="en-US" dirty="0"/>
              <a:t> </a:t>
            </a:r>
          </a:p>
        </p:txBody>
      </p:sp>
      <p:pic>
        <p:nvPicPr>
          <p:cNvPr id="9" name="Picture 8" descr="A picture containing indoor, wall, bed, ceiling&#10;&#10;Description automatically generated">
            <a:extLst>
              <a:ext uri="{FF2B5EF4-FFF2-40B4-BE49-F238E27FC236}">
                <a16:creationId xmlns:a16="http://schemas.microsoft.com/office/drawing/2014/main" id="{B6154B71-ACF6-36A1-2700-138BC3D3F905}"/>
              </a:ext>
            </a:extLst>
          </p:cNvPr>
          <p:cNvPicPr>
            <a:picLocks noChangeAspect="1"/>
          </p:cNvPicPr>
          <p:nvPr/>
        </p:nvPicPr>
        <p:blipFill>
          <a:blip r:embed="rId2"/>
          <a:stretch>
            <a:fillRect/>
          </a:stretch>
        </p:blipFill>
        <p:spPr>
          <a:xfrm>
            <a:off x="773857" y="223679"/>
            <a:ext cx="4038600" cy="6350000"/>
          </a:xfrm>
          <a:prstGeom prst="rect">
            <a:avLst/>
          </a:prstGeom>
        </p:spPr>
      </p:pic>
      <p:sp>
        <p:nvSpPr>
          <p:cNvPr id="10" name="Title 1">
            <a:extLst>
              <a:ext uri="{FF2B5EF4-FFF2-40B4-BE49-F238E27FC236}">
                <a16:creationId xmlns:a16="http://schemas.microsoft.com/office/drawing/2014/main" id="{507EA73E-E0C7-0514-242A-890D6F546D00}"/>
              </a:ext>
            </a:extLst>
          </p:cNvPr>
          <p:cNvSpPr txBox="1">
            <a:spLocks/>
          </p:cNvSpPr>
          <p:nvPr/>
        </p:nvSpPr>
        <p:spPr>
          <a:xfrm>
            <a:off x="5581557" y="3459322"/>
            <a:ext cx="5670487" cy="2506419"/>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6000" b="0" i="1" kern="1200" cap="none" baseline="0">
                <a:solidFill>
                  <a:schemeClr val="tx2"/>
                </a:solidFill>
                <a:latin typeface="+mj-lt"/>
                <a:ea typeface="+mj-ea"/>
                <a:cs typeface="+mj-cs"/>
              </a:defRPr>
            </a:lvl1pPr>
          </a:lstStyle>
          <a:p>
            <a:pPr algn="ctr"/>
            <a:r>
              <a:rPr lang="en-US" dirty="0"/>
              <a:t>“Am I Pardoned?”</a:t>
            </a:r>
          </a:p>
          <a:p>
            <a:pPr algn="ctr"/>
            <a:r>
              <a:rPr lang="en-US" dirty="0"/>
              <a:t>NO!</a:t>
            </a:r>
          </a:p>
        </p:txBody>
      </p:sp>
    </p:spTree>
    <p:extLst>
      <p:ext uri="{BB962C8B-B14F-4D97-AF65-F5344CB8AC3E}">
        <p14:creationId xmlns:p14="http://schemas.microsoft.com/office/powerpoint/2010/main" val="119388689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anim calcmode="lin" valueType="num">
                                      <p:cBhvr>
                                        <p:cTn id="21" dur="2000" fill="hold"/>
                                        <p:tgtEl>
                                          <p:spTgt spid="10"/>
                                        </p:tgtEl>
                                        <p:attrNameLst>
                                          <p:attrName>ppt_w</p:attrName>
                                        </p:attrNameLst>
                                      </p:cBhvr>
                                      <p:tavLst>
                                        <p:tav tm="0" fmla="#ppt_w*sin(2.5*pi*$)">
                                          <p:val>
                                            <p:fltVal val="0"/>
                                          </p:val>
                                        </p:tav>
                                        <p:tav tm="100000">
                                          <p:val>
                                            <p:fltVal val="1"/>
                                          </p:val>
                                        </p:tav>
                                      </p:tavLst>
                                    </p:anim>
                                    <p:anim calcmode="lin" valueType="num">
                                      <p:cBhvr>
                                        <p:cTn id="22"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52946" y="434110"/>
            <a:ext cx="10104582" cy="5790112"/>
          </a:xfrm>
        </p:spPr>
        <p:txBody>
          <a:bodyPr>
            <a:normAutofit/>
          </a:bodyPr>
          <a:lstStyle/>
          <a:p>
            <a:r>
              <a:rPr lang="en-US" sz="3200" dirty="0"/>
              <a:t>Romans 3:23 - "...all have sinned and fall short of the glory of God."  	</a:t>
            </a:r>
          </a:p>
          <a:p>
            <a:r>
              <a:rPr lang="en-US" sz="3200" dirty="0"/>
              <a:t>Romans 6:23   "...the wages of sin is death..." </a:t>
            </a:r>
          </a:p>
          <a:p>
            <a:r>
              <a:rPr lang="en-US" sz="3200" dirty="0"/>
              <a:t>Every accountable person has SINNED and is thus under A DEATH SENTENCE!</a:t>
            </a:r>
            <a:endParaRPr lang="en-US" sz="2400" i="1" dirty="0"/>
          </a:p>
          <a:p>
            <a:r>
              <a:rPr lang="en-US" sz="3200" dirty="0"/>
              <a:t>Every accountable person should want to know:</a:t>
            </a:r>
          </a:p>
          <a:p>
            <a:pPr marL="0" indent="0" algn="ctr">
              <a:buNone/>
            </a:pPr>
            <a:r>
              <a:rPr lang="en-US" sz="6000" b="1" i="1" dirty="0"/>
              <a:t>AM I PARDONED?</a:t>
            </a:r>
          </a:p>
          <a:p>
            <a:pPr marL="0" indent="0" algn="ctr">
              <a:buNone/>
            </a:pPr>
            <a:r>
              <a:rPr lang="en-US" sz="4000" dirty="0"/>
              <a:t>Matthew 25:46</a:t>
            </a:r>
            <a:endParaRPr lang="en-US" sz="6000" dirty="0"/>
          </a:p>
        </p:txBody>
      </p:sp>
    </p:spTree>
    <p:extLst>
      <p:ext uri="{BB962C8B-B14F-4D97-AF65-F5344CB8AC3E}">
        <p14:creationId xmlns:p14="http://schemas.microsoft.com/office/powerpoint/2010/main" val="29773792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52946" y="1126836"/>
            <a:ext cx="10104582" cy="5097385"/>
          </a:xfrm>
        </p:spPr>
        <p:txBody>
          <a:bodyPr>
            <a:normAutofit/>
          </a:bodyPr>
          <a:lstStyle/>
          <a:p>
            <a:r>
              <a:rPr lang="en-US" sz="4000" dirty="0"/>
              <a:t>Webster  "2. something that makes another thing evident; indication; sign  3. something that tends to prove; ground for belief  4. Law- something presented in a legal proceeding, as a statement of a witness, an object, etc., which bears on or establishes a point in question."</a:t>
            </a:r>
            <a:endParaRPr lang="en-US" sz="3200" dirty="0"/>
          </a:p>
        </p:txBody>
      </p:sp>
      <p:sp>
        <p:nvSpPr>
          <p:cNvPr id="2" name="TextBox 1">
            <a:extLst>
              <a:ext uri="{FF2B5EF4-FFF2-40B4-BE49-F238E27FC236}">
                <a16:creationId xmlns:a16="http://schemas.microsoft.com/office/drawing/2014/main" id="{2F71E376-3790-C708-6AB5-94E8B2B21DDF}"/>
              </a:ext>
            </a:extLst>
          </p:cNvPr>
          <p:cNvSpPr txBox="1"/>
          <p:nvPr/>
        </p:nvSpPr>
        <p:spPr>
          <a:xfrm>
            <a:off x="1366983" y="218280"/>
            <a:ext cx="9476508" cy="830997"/>
          </a:xfrm>
          <a:prstGeom prst="rect">
            <a:avLst/>
          </a:prstGeom>
          <a:noFill/>
        </p:spPr>
        <p:txBody>
          <a:bodyPr wrap="square" rtlCol="0">
            <a:spAutoFit/>
          </a:bodyPr>
          <a:lstStyle/>
          <a:p>
            <a:pPr algn="ctr"/>
            <a:r>
              <a:rPr lang="en-US" sz="4800" b="1" dirty="0"/>
              <a:t>VALUE OF EVIDENCE</a:t>
            </a:r>
            <a:endParaRPr lang="en-US" b="1" dirty="0"/>
          </a:p>
        </p:txBody>
      </p:sp>
    </p:spTree>
    <p:extLst>
      <p:ext uri="{BB962C8B-B14F-4D97-AF65-F5344CB8AC3E}">
        <p14:creationId xmlns:p14="http://schemas.microsoft.com/office/powerpoint/2010/main" val="183166971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52946" y="1126836"/>
            <a:ext cx="10104582" cy="5089326"/>
          </a:xfrm>
        </p:spPr>
        <p:txBody>
          <a:bodyPr>
            <a:normAutofit fontScale="92500"/>
          </a:bodyPr>
          <a:lstStyle/>
          <a:p>
            <a:r>
              <a:rPr lang="en-US" sz="4300" dirty="0"/>
              <a:t>Religious Matters:</a:t>
            </a:r>
          </a:p>
          <a:p>
            <a:r>
              <a:rPr lang="en-US" sz="4300" dirty="0"/>
              <a:t>Proves inspiration of Bible</a:t>
            </a:r>
          </a:p>
          <a:p>
            <a:pPr lvl="1"/>
            <a:r>
              <a:rPr lang="en-US" sz="4000" dirty="0"/>
              <a:t>No contradictions from Genesis to Revelation</a:t>
            </a:r>
          </a:p>
          <a:p>
            <a:pPr lvl="1"/>
            <a:r>
              <a:rPr lang="en-US" sz="4000" dirty="0"/>
              <a:t>Number of men involved in compiling it</a:t>
            </a:r>
          </a:p>
          <a:p>
            <a:pPr lvl="1"/>
            <a:r>
              <a:rPr lang="en-US" sz="4000" dirty="0"/>
              <a:t>Differences in TIME and Cultures</a:t>
            </a:r>
          </a:p>
          <a:p>
            <a:pPr lvl="1"/>
            <a:r>
              <a:rPr lang="en-US" sz="4000" dirty="0"/>
              <a:t>Prophecies fulfilled proves it comes from God</a:t>
            </a:r>
          </a:p>
        </p:txBody>
      </p:sp>
      <p:sp>
        <p:nvSpPr>
          <p:cNvPr id="2" name="TextBox 1">
            <a:extLst>
              <a:ext uri="{FF2B5EF4-FFF2-40B4-BE49-F238E27FC236}">
                <a16:creationId xmlns:a16="http://schemas.microsoft.com/office/drawing/2014/main" id="{2F71E376-3790-C708-6AB5-94E8B2B21DDF}"/>
              </a:ext>
            </a:extLst>
          </p:cNvPr>
          <p:cNvSpPr txBox="1"/>
          <p:nvPr/>
        </p:nvSpPr>
        <p:spPr>
          <a:xfrm>
            <a:off x="1366983" y="218280"/>
            <a:ext cx="9476508" cy="830997"/>
          </a:xfrm>
          <a:prstGeom prst="rect">
            <a:avLst/>
          </a:prstGeom>
          <a:noFill/>
        </p:spPr>
        <p:txBody>
          <a:bodyPr wrap="square" rtlCol="0">
            <a:spAutoFit/>
          </a:bodyPr>
          <a:lstStyle/>
          <a:p>
            <a:pPr algn="ctr"/>
            <a:r>
              <a:rPr lang="en-US" sz="4800" b="1" dirty="0"/>
              <a:t>VALUE OF EVIDENCE</a:t>
            </a:r>
            <a:endParaRPr lang="en-US" b="1" dirty="0"/>
          </a:p>
        </p:txBody>
      </p:sp>
    </p:spTree>
    <p:extLst>
      <p:ext uri="{BB962C8B-B14F-4D97-AF65-F5344CB8AC3E}">
        <p14:creationId xmlns:p14="http://schemas.microsoft.com/office/powerpoint/2010/main" val="16613719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52946" y="1855176"/>
            <a:ext cx="10104582" cy="4360985"/>
          </a:xfrm>
        </p:spPr>
        <p:txBody>
          <a:bodyPr>
            <a:noAutofit/>
          </a:bodyPr>
          <a:lstStyle/>
          <a:p>
            <a:r>
              <a:rPr lang="en-US" sz="3000" dirty="0"/>
              <a:t>“And whether you are pardoned is one of those things.”</a:t>
            </a:r>
          </a:p>
          <a:p>
            <a:r>
              <a:rPr lang="en-US" sz="3000" dirty="0"/>
              <a:t>Bible says we CAN KNOW FOR SURE!</a:t>
            </a:r>
          </a:p>
          <a:p>
            <a:r>
              <a:rPr lang="en-US" sz="3000" dirty="0"/>
              <a:t>Job 19:25 “"...I know that my Redeemer lives..." </a:t>
            </a:r>
          </a:p>
          <a:p>
            <a:r>
              <a:rPr lang="en-US" sz="3000" dirty="0"/>
              <a:t>Acts 2:36 “know assuredly”</a:t>
            </a:r>
          </a:p>
          <a:p>
            <a:r>
              <a:rPr lang="en-US" sz="3000" dirty="0"/>
              <a:t>2 Corinthians 5:1 “we know… we have a building from God”</a:t>
            </a:r>
          </a:p>
          <a:p>
            <a:r>
              <a:rPr lang="en-US" sz="3000" dirty="0"/>
              <a:t>1 John 3:2 “we know that when He is revealed, we shall be like Him”</a:t>
            </a:r>
          </a:p>
        </p:txBody>
      </p:sp>
      <p:sp>
        <p:nvSpPr>
          <p:cNvPr id="2" name="TextBox 1">
            <a:extLst>
              <a:ext uri="{FF2B5EF4-FFF2-40B4-BE49-F238E27FC236}">
                <a16:creationId xmlns:a16="http://schemas.microsoft.com/office/drawing/2014/main" id="{2F71E376-3790-C708-6AB5-94E8B2B21DDF}"/>
              </a:ext>
            </a:extLst>
          </p:cNvPr>
          <p:cNvSpPr txBox="1"/>
          <p:nvPr/>
        </p:nvSpPr>
        <p:spPr>
          <a:xfrm>
            <a:off x="1366983" y="218280"/>
            <a:ext cx="9476508" cy="1569660"/>
          </a:xfrm>
          <a:prstGeom prst="rect">
            <a:avLst/>
          </a:prstGeom>
          <a:noFill/>
        </p:spPr>
        <p:txBody>
          <a:bodyPr wrap="square" rtlCol="0">
            <a:spAutoFit/>
          </a:bodyPr>
          <a:lstStyle/>
          <a:p>
            <a:pPr algn="ctr"/>
            <a:r>
              <a:rPr lang="en-US" sz="4800" b="1" dirty="0"/>
              <a:t>THERE ARE SOME THINGS WE JUST CAN’T KNOW FOR SURE</a:t>
            </a:r>
            <a:endParaRPr lang="en-US" b="1" dirty="0"/>
          </a:p>
        </p:txBody>
      </p:sp>
    </p:spTree>
    <p:extLst>
      <p:ext uri="{BB962C8B-B14F-4D97-AF65-F5344CB8AC3E}">
        <p14:creationId xmlns:p14="http://schemas.microsoft.com/office/powerpoint/2010/main" val="400827608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52946" y="1433146"/>
            <a:ext cx="10104582" cy="4791808"/>
          </a:xfrm>
        </p:spPr>
        <p:txBody>
          <a:bodyPr>
            <a:noAutofit/>
          </a:bodyPr>
          <a:lstStyle/>
          <a:p>
            <a:r>
              <a:rPr lang="en-US" sz="3000" dirty="0"/>
              <a:t>1 John 2:3 “"Now by this we know that we know Him, if we keep His commandments." </a:t>
            </a:r>
          </a:p>
          <a:p>
            <a:r>
              <a:rPr lang="en-US" sz="3000" dirty="0"/>
              <a:t>1 John 3:14 “"We know that we have passed from death to life, because we love the brethren…”</a:t>
            </a:r>
          </a:p>
          <a:p>
            <a:r>
              <a:rPr lang="en-US" sz="3000" dirty="0"/>
              <a:t>There is OBJECTIVE EVIDENCE upon which we can draw this conclusion</a:t>
            </a:r>
          </a:p>
          <a:p>
            <a:r>
              <a:rPr lang="en-US" sz="3000" dirty="0"/>
              <a:t>We LOVE THE BRETHREN, KEEP HIS COMMANDMENTS .’.</a:t>
            </a:r>
          </a:p>
          <a:p>
            <a:r>
              <a:rPr lang="en-US" sz="3000" dirty="0"/>
              <a:t>We KNOW HIM and have PASSED FROM DEATH TO LIFE!</a:t>
            </a:r>
          </a:p>
        </p:txBody>
      </p:sp>
      <p:sp>
        <p:nvSpPr>
          <p:cNvPr id="2" name="TextBox 1">
            <a:extLst>
              <a:ext uri="{FF2B5EF4-FFF2-40B4-BE49-F238E27FC236}">
                <a16:creationId xmlns:a16="http://schemas.microsoft.com/office/drawing/2014/main" id="{2F71E376-3790-C708-6AB5-94E8B2B21DDF}"/>
              </a:ext>
            </a:extLst>
          </p:cNvPr>
          <p:cNvSpPr txBox="1"/>
          <p:nvPr/>
        </p:nvSpPr>
        <p:spPr>
          <a:xfrm>
            <a:off x="1052946" y="121564"/>
            <a:ext cx="9476508" cy="1421928"/>
          </a:xfrm>
          <a:prstGeom prst="rect">
            <a:avLst/>
          </a:prstGeom>
          <a:noFill/>
        </p:spPr>
        <p:txBody>
          <a:bodyPr wrap="square" rtlCol="0">
            <a:spAutoFit/>
          </a:bodyPr>
          <a:lstStyle/>
          <a:p>
            <a:pPr algn="ctr">
              <a:lnSpc>
                <a:spcPct val="90000"/>
              </a:lnSpc>
            </a:pPr>
            <a:r>
              <a:rPr lang="en-US" sz="4800" b="1" dirty="0"/>
              <a:t>WE CAN KNOW WE ARE PARDONED!</a:t>
            </a:r>
            <a:endParaRPr lang="en-US" b="1" dirty="0"/>
          </a:p>
        </p:txBody>
      </p:sp>
    </p:spTree>
    <p:extLst>
      <p:ext uri="{BB962C8B-B14F-4D97-AF65-F5344CB8AC3E}">
        <p14:creationId xmlns:p14="http://schemas.microsoft.com/office/powerpoint/2010/main" val="18440999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52946" y="1037492"/>
            <a:ext cx="10104582" cy="5187462"/>
          </a:xfrm>
        </p:spPr>
        <p:txBody>
          <a:bodyPr>
            <a:noAutofit/>
          </a:bodyPr>
          <a:lstStyle/>
          <a:p>
            <a:r>
              <a:rPr lang="en-US" sz="3000" dirty="0"/>
              <a:t>Webster as: "1. to release (a person) from further punishment for a crime  2. to cancel or not exact penalty for (an offense); forgive." </a:t>
            </a:r>
          </a:p>
          <a:p>
            <a:r>
              <a:rPr lang="en-US" sz="3000" dirty="0"/>
              <a:t>Pardon is NOT something that takes place in the HEART of the ACCUSED!</a:t>
            </a:r>
          </a:p>
          <a:p>
            <a:r>
              <a:rPr lang="en-US" sz="3000" dirty="0"/>
              <a:t>It is the REMISSION or FORGIVENESS given by God.</a:t>
            </a:r>
          </a:p>
          <a:p>
            <a:r>
              <a:rPr lang="en-US" sz="3000" dirty="0"/>
              <a:t>Jeremiah 31:34 “I will forgive their iniquity, and their sin I will remember no more." </a:t>
            </a:r>
          </a:p>
          <a:p>
            <a:r>
              <a:rPr lang="en-US" sz="3000" dirty="0"/>
              <a:t>Jeremiah 50:20 “I will pardon those whom I preserve."</a:t>
            </a:r>
          </a:p>
        </p:txBody>
      </p:sp>
      <p:sp>
        <p:nvSpPr>
          <p:cNvPr id="2" name="TextBox 1">
            <a:extLst>
              <a:ext uri="{FF2B5EF4-FFF2-40B4-BE49-F238E27FC236}">
                <a16:creationId xmlns:a16="http://schemas.microsoft.com/office/drawing/2014/main" id="{2F71E376-3790-C708-6AB5-94E8B2B21DDF}"/>
              </a:ext>
            </a:extLst>
          </p:cNvPr>
          <p:cNvSpPr txBox="1"/>
          <p:nvPr/>
        </p:nvSpPr>
        <p:spPr>
          <a:xfrm>
            <a:off x="1052946" y="121564"/>
            <a:ext cx="9476508" cy="757130"/>
          </a:xfrm>
          <a:prstGeom prst="rect">
            <a:avLst/>
          </a:prstGeom>
          <a:noFill/>
        </p:spPr>
        <p:txBody>
          <a:bodyPr wrap="square" rtlCol="0">
            <a:spAutoFit/>
          </a:bodyPr>
          <a:lstStyle/>
          <a:p>
            <a:pPr algn="ctr">
              <a:lnSpc>
                <a:spcPct val="90000"/>
              </a:lnSpc>
            </a:pPr>
            <a:r>
              <a:rPr lang="en-US" sz="4800" b="1" dirty="0"/>
              <a:t>WE MEAN BY “PARDON”</a:t>
            </a:r>
            <a:endParaRPr lang="en-US" b="1" dirty="0"/>
          </a:p>
        </p:txBody>
      </p:sp>
    </p:spTree>
    <p:extLst>
      <p:ext uri="{BB962C8B-B14F-4D97-AF65-F5344CB8AC3E}">
        <p14:creationId xmlns:p14="http://schemas.microsoft.com/office/powerpoint/2010/main" val="37199581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52946" y="1283678"/>
            <a:ext cx="10104582" cy="4941276"/>
          </a:xfrm>
        </p:spPr>
        <p:txBody>
          <a:bodyPr>
            <a:noAutofit/>
          </a:bodyPr>
          <a:lstStyle/>
          <a:p>
            <a:r>
              <a:rPr lang="en-US" sz="3000" dirty="0"/>
              <a:t>And GOD who does the PARDONING!</a:t>
            </a:r>
          </a:p>
          <a:p>
            <a:r>
              <a:rPr lang="en-US" sz="3000" dirty="0"/>
              <a:t>Isaiah 55:7 “let him return to the Lord, and He will have mercy on him; and to our God, for He will abundantly pardon." </a:t>
            </a:r>
          </a:p>
          <a:p>
            <a:r>
              <a:rPr lang="en-US" sz="3000" dirty="0"/>
              <a:t>Some say: “You can KNOW you are pardoned by a feeling you have!”</a:t>
            </a:r>
          </a:p>
          <a:p>
            <a:r>
              <a:rPr lang="en-US" sz="3000" dirty="0"/>
              <a:t>Feelings are not reliable!  Genesis Chapter 27- Isaac deceived</a:t>
            </a:r>
          </a:p>
          <a:p>
            <a:r>
              <a:rPr lang="en-US" sz="3000" dirty="0"/>
              <a:t>1 John 3:4 “...sin is lawlessness," or "transgression of the law." </a:t>
            </a:r>
          </a:p>
          <a:p>
            <a:r>
              <a:rPr lang="en-US" sz="3000" dirty="0"/>
              <a:t>1 John 5:17 “"All unrighteousness is sin..." </a:t>
            </a:r>
          </a:p>
        </p:txBody>
      </p:sp>
      <p:sp>
        <p:nvSpPr>
          <p:cNvPr id="2" name="TextBox 1">
            <a:extLst>
              <a:ext uri="{FF2B5EF4-FFF2-40B4-BE49-F238E27FC236}">
                <a16:creationId xmlns:a16="http://schemas.microsoft.com/office/drawing/2014/main" id="{2F71E376-3790-C708-6AB5-94E8B2B21DDF}"/>
              </a:ext>
            </a:extLst>
          </p:cNvPr>
          <p:cNvSpPr txBox="1"/>
          <p:nvPr/>
        </p:nvSpPr>
        <p:spPr>
          <a:xfrm>
            <a:off x="1052946" y="121564"/>
            <a:ext cx="9476508" cy="1311128"/>
          </a:xfrm>
          <a:prstGeom prst="rect">
            <a:avLst/>
          </a:prstGeom>
          <a:noFill/>
        </p:spPr>
        <p:txBody>
          <a:bodyPr wrap="square" rtlCol="0">
            <a:spAutoFit/>
          </a:bodyPr>
          <a:lstStyle/>
          <a:p>
            <a:pPr algn="ctr">
              <a:lnSpc>
                <a:spcPct val="90000"/>
              </a:lnSpc>
            </a:pPr>
            <a:r>
              <a:rPr lang="en-US" sz="4400" b="1" dirty="0"/>
              <a:t>PARDON IS SOMETHING THAT TAKES PLACE IN HEAVEN</a:t>
            </a:r>
            <a:endParaRPr lang="en-US" sz="1600" b="1" dirty="0"/>
          </a:p>
        </p:txBody>
      </p:sp>
    </p:spTree>
    <p:extLst>
      <p:ext uri="{BB962C8B-B14F-4D97-AF65-F5344CB8AC3E}">
        <p14:creationId xmlns:p14="http://schemas.microsoft.com/office/powerpoint/2010/main" val="42443490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52946" y="1283678"/>
            <a:ext cx="10104582" cy="4941276"/>
          </a:xfrm>
        </p:spPr>
        <p:txBody>
          <a:bodyPr>
            <a:noAutofit/>
          </a:bodyPr>
          <a:lstStyle/>
          <a:p>
            <a:r>
              <a:rPr lang="en-US" sz="3000" dirty="0"/>
              <a:t>Some have believed false reports of a death -  Genesis 37:35</a:t>
            </a:r>
          </a:p>
          <a:p>
            <a:r>
              <a:rPr lang="en-US" sz="3000" dirty="0"/>
              <a:t>2 Kings 5:11 “...Indeed, I said to myself, `He will surely come out to me, and stand and call on the name of the Lord his God, and wave his hand over the place, and heal the leprosy.’” </a:t>
            </a:r>
          </a:p>
          <a:p>
            <a:r>
              <a:rPr lang="en-US" sz="3000" dirty="0"/>
              <a:t>Matthew 6:7 – thought they would be heard because of verbose prayers</a:t>
            </a:r>
          </a:p>
          <a:p>
            <a:r>
              <a:rPr lang="en-US" sz="3000" dirty="0"/>
              <a:t>If you base your salvation on some FEELING – How do you know the feeling is not DECEPTIVE?</a:t>
            </a:r>
          </a:p>
        </p:txBody>
      </p:sp>
      <p:sp>
        <p:nvSpPr>
          <p:cNvPr id="2" name="TextBox 1">
            <a:extLst>
              <a:ext uri="{FF2B5EF4-FFF2-40B4-BE49-F238E27FC236}">
                <a16:creationId xmlns:a16="http://schemas.microsoft.com/office/drawing/2014/main" id="{2F71E376-3790-C708-6AB5-94E8B2B21DDF}"/>
              </a:ext>
            </a:extLst>
          </p:cNvPr>
          <p:cNvSpPr txBox="1"/>
          <p:nvPr/>
        </p:nvSpPr>
        <p:spPr>
          <a:xfrm>
            <a:off x="1052946" y="121564"/>
            <a:ext cx="9476508" cy="1311128"/>
          </a:xfrm>
          <a:prstGeom prst="rect">
            <a:avLst/>
          </a:prstGeom>
          <a:noFill/>
        </p:spPr>
        <p:txBody>
          <a:bodyPr wrap="square" rtlCol="0">
            <a:spAutoFit/>
          </a:bodyPr>
          <a:lstStyle/>
          <a:p>
            <a:pPr algn="ctr">
              <a:lnSpc>
                <a:spcPct val="90000"/>
              </a:lnSpc>
            </a:pPr>
            <a:r>
              <a:rPr lang="en-US" sz="4400" b="1" dirty="0"/>
              <a:t>EMOTIONAL NATURE OF MAN CANNOT BE TRUSTED</a:t>
            </a:r>
            <a:endParaRPr lang="en-US" sz="1600" b="1" dirty="0"/>
          </a:p>
        </p:txBody>
      </p:sp>
    </p:spTree>
    <p:extLst>
      <p:ext uri="{BB962C8B-B14F-4D97-AF65-F5344CB8AC3E}">
        <p14:creationId xmlns:p14="http://schemas.microsoft.com/office/powerpoint/2010/main" val="12471785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52946" y="1283678"/>
            <a:ext cx="10104582" cy="4941276"/>
          </a:xfrm>
        </p:spPr>
        <p:txBody>
          <a:bodyPr>
            <a:noAutofit/>
          </a:bodyPr>
          <a:lstStyle/>
          <a:p>
            <a:r>
              <a:rPr lang="en-US" sz="3000" dirty="0"/>
              <a:t>Objective Evidence that PROVES whether one is PARDONED or NOT!  2 Corinthians 5:7</a:t>
            </a:r>
          </a:p>
          <a:p>
            <a:r>
              <a:rPr lang="en-US" sz="3000" dirty="0"/>
              <a:t>We walk or LIVE on the basis of OBJECTIVE EVIDENCE, NOT on the way things APPEAR or SEEM to be!</a:t>
            </a:r>
          </a:p>
          <a:p>
            <a:r>
              <a:rPr lang="en-US" sz="3000" dirty="0"/>
              <a:t>Hebrews 11:1 “...the substance of things hoped for, the evidence of things not seen." </a:t>
            </a:r>
          </a:p>
          <a:p>
            <a:r>
              <a:rPr lang="en-US" sz="3000" dirty="0"/>
              <a:t>Hebrews 11:3 “By faith we understand that the worlds were framed by the word of God, so that the things which are seen were not made of things which are visible." </a:t>
            </a:r>
          </a:p>
        </p:txBody>
      </p:sp>
      <p:sp>
        <p:nvSpPr>
          <p:cNvPr id="2" name="TextBox 1">
            <a:extLst>
              <a:ext uri="{FF2B5EF4-FFF2-40B4-BE49-F238E27FC236}">
                <a16:creationId xmlns:a16="http://schemas.microsoft.com/office/drawing/2014/main" id="{2F71E376-3790-C708-6AB5-94E8B2B21DDF}"/>
              </a:ext>
            </a:extLst>
          </p:cNvPr>
          <p:cNvSpPr txBox="1"/>
          <p:nvPr/>
        </p:nvSpPr>
        <p:spPr>
          <a:xfrm>
            <a:off x="1052946" y="121564"/>
            <a:ext cx="9476508" cy="1311128"/>
          </a:xfrm>
          <a:prstGeom prst="rect">
            <a:avLst/>
          </a:prstGeom>
          <a:noFill/>
        </p:spPr>
        <p:txBody>
          <a:bodyPr wrap="square" rtlCol="0">
            <a:spAutoFit/>
          </a:bodyPr>
          <a:lstStyle/>
          <a:p>
            <a:pPr algn="ctr">
              <a:lnSpc>
                <a:spcPct val="90000"/>
              </a:lnSpc>
            </a:pPr>
            <a:r>
              <a:rPr lang="en-US" sz="4400" b="1" dirty="0"/>
              <a:t>PROPER WAY OF KNOWING YOU ARE PARDONED IS BY FAITH</a:t>
            </a:r>
            <a:endParaRPr lang="en-US" sz="1600" b="1" dirty="0"/>
          </a:p>
        </p:txBody>
      </p:sp>
    </p:spTree>
    <p:extLst>
      <p:ext uri="{BB962C8B-B14F-4D97-AF65-F5344CB8AC3E}">
        <p14:creationId xmlns:p14="http://schemas.microsoft.com/office/powerpoint/2010/main" val="11823843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1043709" y="823295"/>
            <a:ext cx="10104582" cy="5275385"/>
          </a:xfrm>
        </p:spPr>
        <p:txBody>
          <a:bodyPr>
            <a:noAutofit/>
          </a:bodyPr>
          <a:lstStyle/>
          <a:p>
            <a:r>
              <a:rPr lang="en-US" sz="3000" dirty="0"/>
              <a:t>Romans 10:17 “So then faith comes by hearing, and hearing by the word of God."  Word of God affords INFALLIBLE PROOFS</a:t>
            </a:r>
          </a:p>
          <a:p>
            <a:r>
              <a:rPr lang="en-US" sz="3000" dirty="0"/>
              <a:t>Hebrews 2:1-4 “so great a salvation, which at the first began to be spoken by the Lord, and was confirmed to us by those who heard {Him}, (4) God also bearing witness both with signs and wonders, with various miracles, and gifts of the Holy Spirit, according to His own will?" </a:t>
            </a:r>
          </a:p>
          <a:p>
            <a:r>
              <a:rPr lang="en-US" sz="3000" dirty="0"/>
              <a:t>John 20:30,31 “that we might believe, and believing we might have eternal life!"</a:t>
            </a:r>
          </a:p>
        </p:txBody>
      </p:sp>
      <p:sp>
        <p:nvSpPr>
          <p:cNvPr id="2" name="TextBox 1">
            <a:extLst>
              <a:ext uri="{FF2B5EF4-FFF2-40B4-BE49-F238E27FC236}">
                <a16:creationId xmlns:a16="http://schemas.microsoft.com/office/drawing/2014/main" id="{2F71E376-3790-C708-6AB5-94E8B2B21DDF}"/>
              </a:ext>
            </a:extLst>
          </p:cNvPr>
          <p:cNvSpPr txBox="1"/>
          <p:nvPr/>
        </p:nvSpPr>
        <p:spPr>
          <a:xfrm>
            <a:off x="1052946" y="121564"/>
            <a:ext cx="9476508" cy="701731"/>
          </a:xfrm>
          <a:prstGeom prst="rect">
            <a:avLst/>
          </a:prstGeom>
          <a:noFill/>
        </p:spPr>
        <p:txBody>
          <a:bodyPr wrap="square" rtlCol="0">
            <a:spAutoFit/>
          </a:bodyPr>
          <a:lstStyle/>
          <a:p>
            <a:pPr algn="ctr">
              <a:lnSpc>
                <a:spcPct val="90000"/>
              </a:lnSpc>
            </a:pPr>
            <a:r>
              <a:rPr lang="en-US" sz="4400" b="1" dirty="0"/>
              <a:t>FAITH CANNOT COME BY FEELINGS</a:t>
            </a:r>
            <a:endParaRPr lang="en-US" sz="1600" b="1" dirty="0"/>
          </a:p>
        </p:txBody>
      </p:sp>
    </p:spTree>
    <p:extLst>
      <p:ext uri="{BB962C8B-B14F-4D97-AF65-F5344CB8AC3E}">
        <p14:creationId xmlns:p14="http://schemas.microsoft.com/office/powerpoint/2010/main" val="34547231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782515" y="1432692"/>
            <a:ext cx="10673862" cy="4665988"/>
          </a:xfrm>
        </p:spPr>
        <p:txBody>
          <a:bodyPr>
            <a:noAutofit/>
          </a:bodyPr>
          <a:lstStyle/>
          <a:p>
            <a:r>
              <a:rPr lang="en-US" sz="2800" dirty="0"/>
              <a:t>Rich man in Luke 16:27-31 – “They have Moses and the Prophets; let them hear them!"  “IF they do not hear Moses and the Prophets, neither will they be persuaded though one rise from the dead!"  </a:t>
            </a:r>
          </a:p>
          <a:p>
            <a:r>
              <a:rPr lang="en-US" sz="2800" dirty="0"/>
              <a:t>1 John 2:3 “......by this we know that we know Him, if we keep His commandments.“</a:t>
            </a:r>
          </a:p>
          <a:p>
            <a:r>
              <a:rPr lang="en-US" sz="2800" dirty="0"/>
              <a:t>We can KNOW that we KNOW HIM, and thus have PARDON because we KNOW when we have REPENTED, CONFESSED HIM AS LORD AND CHRIST, and been BAPTIZED INTO CHRIST for the REMISSION OF SINS!  And we are LIVING IN FAITHFUL SERVICE TO HIM! </a:t>
            </a:r>
          </a:p>
        </p:txBody>
      </p:sp>
      <p:sp>
        <p:nvSpPr>
          <p:cNvPr id="2" name="TextBox 1">
            <a:extLst>
              <a:ext uri="{FF2B5EF4-FFF2-40B4-BE49-F238E27FC236}">
                <a16:creationId xmlns:a16="http://schemas.microsoft.com/office/drawing/2014/main" id="{2F71E376-3790-C708-6AB5-94E8B2B21DDF}"/>
              </a:ext>
            </a:extLst>
          </p:cNvPr>
          <p:cNvSpPr txBox="1"/>
          <p:nvPr/>
        </p:nvSpPr>
        <p:spPr>
          <a:xfrm>
            <a:off x="1052946" y="121564"/>
            <a:ext cx="9476508" cy="1311128"/>
          </a:xfrm>
          <a:prstGeom prst="rect">
            <a:avLst/>
          </a:prstGeom>
          <a:noFill/>
        </p:spPr>
        <p:txBody>
          <a:bodyPr wrap="square" rtlCol="0">
            <a:spAutoFit/>
          </a:bodyPr>
          <a:lstStyle/>
          <a:p>
            <a:pPr algn="ctr">
              <a:lnSpc>
                <a:spcPct val="90000"/>
              </a:lnSpc>
            </a:pPr>
            <a:r>
              <a:rPr lang="en-US" sz="4400" b="1" dirty="0"/>
              <a:t>SOME EXPRESS DOUBT IN TRUTH OF HIS WORD</a:t>
            </a:r>
            <a:endParaRPr lang="en-US" sz="1600" b="1" dirty="0"/>
          </a:p>
        </p:txBody>
      </p:sp>
    </p:spTree>
    <p:extLst>
      <p:ext uri="{BB962C8B-B14F-4D97-AF65-F5344CB8AC3E}">
        <p14:creationId xmlns:p14="http://schemas.microsoft.com/office/powerpoint/2010/main" val="344906852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45E12-8254-4FAB-AF03-3FA92E2DC3BF}"/>
              </a:ext>
            </a:extLst>
          </p:cNvPr>
          <p:cNvSpPr>
            <a:spLocks noGrp="1"/>
          </p:cNvSpPr>
          <p:nvPr>
            <p:ph idx="1"/>
          </p:nvPr>
        </p:nvSpPr>
        <p:spPr>
          <a:xfrm>
            <a:off x="782515" y="2839915"/>
            <a:ext cx="10673862" cy="3258765"/>
          </a:xfrm>
        </p:spPr>
        <p:txBody>
          <a:bodyPr>
            <a:noAutofit/>
          </a:bodyPr>
          <a:lstStyle/>
          <a:p>
            <a:pPr marL="0" indent="0" algn="ctr">
              <a:buNone/>
            </a:pPr>
            <a:r>
              <a:rPr lang="en-US" sz="4800" b="1" i="1" dirty="0"/>
              <a:t>DO YOU HAVE RELIABLE EVIDENCE OF PARDON?</a:t>
            </a:r>
          </a:p>
          <a:p>
            <a:pPr marL="0" indent="0" algn="ctr">
              <a:buNone/>
            </a:pPr>
            <a:r>
              <a:rPr lang="en-US" sz="4800" b="1" i="1" dirty="0"/>
              <a:t>IF NOT, WHY NOT?</a:t>
            </a:r>
          </a:p>
        </p:txBody>
      </p:sp>
      <p:sp>
        <p:nvSpPr>
          <p:cNvPr id="2" name="TextBox 1">
            <a:extLst>
              <a:ext uri="{FF2B5EF4-FFF2-40B4-BE49-F238E27FC236}">
                <a16:creationId xmlns:a16="http://schemas.microsoft.com/office/drawing/2014/main" id="{2F71E376-3790-C708-6AB5-94E8B2B21DDF}"/>
              </a:ext>
            </a:extLst>
          </p:cNvPr>
          <p:cNvSpPr txBox="1"/>
          <p:nvPr/>
        </p:nvSpPr>
        <p:spPr>
          <a:xfrm>
            <a:off x="1052946" y="121564"/>
            <a:ext cx="9476508" cy="2834622"/>
          </a:xfrm>
          <a:prstGeom prst="rect">
            <a:avLst/>
          </a:prstGeom>
          <a:noFill/>
        </p:spPr>
        <p:txBody>
          <a:bodyPr wrap="square" rtlCol="0">
            <a:spAutoFit/>
          </a:bodyPr>
          <a:lstStyle/>
          <a:p>
            <a:pPr algn="ctr">
              <a:lnSpc>
                <a:spcPct val="90000"/>
              </a:lnSpc>
            </a:pPr>
            <a:r>
              <a:rPr lang="en-US" sz="6600" b="1" dirty="0"/>
              <a:t>WE CAN AND MUST KNOW THAT WE HAVE PARDON!</a:t>
            </a:r>
            <a:endParaRPr lang="en-US" sz="2800" b="1" dirty="0"/>
          </a:p>
        </p:txBody>
      </p:sp>
    </p:spTree>
    <p:extLst>
      <p:ext uri="{BB962C8B-B14F-4D97-AF65-F5344CB8AC3E}">
        <p14:creationId xmlns:p14="http://schemas.microsoft.com/office/powerpoint/2010/main" val="18646473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45175639_win32_fixed.potx" id="{CF094E1D-DD3F-4B88-853B-B22D3B2DB0B1}" vid="{887934D9-778B-4E95-9B07-31F217C0A1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81AC216-4EEE-4168-A158-3F94E765CC2F}">
  <we:reference id="wa104380500" version="1.0.0.1" store="en-US" storeType="OMEX"/>
  <we:alternateReferences>
    <we:reference id="WA104380500" version="1.0.0.1" store="WA104380500"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Biography presentation</Template>
  <TotalTime>1345</TotalTime>
  <Words>948</Words>
  <Application>Microsoft Office PowerPoint</Application>
  <PresentationFormat>Widescreen</PresentationFormat>
  <Paragraphs>65</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Century Schoolbook</vt:lpstr>
      <vt:lpstr>Corbel</vt:lpstr>
      <vt:lpstr>Headlines</vt:lpstr>
      <vt:lpstr>PowerPoint Presentation</vt:lpstr>
      <vt:lpstr>Die by Lethal Injection – 12:01 Feb. 9th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18</cp:revision>
  <dcterms:created xsi:type="dcterms:W3CDTF">2023-06-09T01:20:23Z</dcterms:created>
  <dcterms:modified xsi:type="dcterms:W3CDTF">2023-06-09T23:46:03Z</dcterms:modified>
</cp:coreProperties>
</file>